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84" r:id="rId3"/>
    <p:sldId id="278" r:id="rId4"/>
    <p:sldId id="279" r:id="rId5"/>
    <p:sldId id="280" r:id="rId6"/>
    <p:sldId id="282" r:id="rId7"/>
    <p:sldId id="283" r:id="rId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EFAC-ED47-40D7-B533-2509065025DE}" type="datetimeFigureOut">
              <a:rPr lang="es-419" smtClean="0"/>
              <a:t>14/07/2020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A3B2-4F9F-4066-AF4C-FD1C1C8965D4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01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AA0-61A7-4D69-A3FF-D93CF44B9DCF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015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31540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2612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59633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797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14340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4AF2-E764-40EE-9B6F-4B6FE72A3732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223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90DE-B115-4514-B3A9-7F5C3D042530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238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783-EE06-4893-BC46-CE09D62B7078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38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CE6A-84FF-4CBE-84D3-33E765FD838F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3575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B0D4-331A-446D-A2BD-8FEEFEA0C5C3}" type="datetime1">
              <a:rPr lang="es-419" smtClean="0"/>
              <a:t>14/07/2020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675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6F9C-4F5F-4DFC-8563-0C7DF63AA769}" type="datetime1">
              <a:rPr lang="es-419" smtClean="0"/>
              <a:t>14/07/2020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850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CE7A6-F210-464A-8FCB-3C708E034C18}" type="datetime1">
              <a:rPr lang="es-419" smtClean="0"/>
              <a:t>14/07/2020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275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A3A6-B14B-4169-AA71-EBDAC71F1EBD}" type="datetime1">
              <a:rPr lang="es-419" smtClean="0"/>
              <a:t>14/07/2020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0098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DD3D-ED6C-4047-9330-DEBC0C323545}" type="datetime1">
              <a:rPr lang="es-419" smtClean="0"/>
              <a:t>14/07/2020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9110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02FB-F4B0-44AB-BE1F-595757392388}" type="datetime1">
              <a:rPr lang="es-419" smtClean="0"/>
              <a:t>14/07/2020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4973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0402-72CD-4024-8AC6-001CA605BE64}" type="datetime1">
              <a:rPr lang="es-419" smtClean="0"/>
              <a:t>14/07/2020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3F0053-BA9A-4F87-9209-1A2F5C4ACCA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437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egabrielechavarriacaldas@hotmai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2EE34C5-97CD-4751-84C4-1A1A0A429AAB}"/>
              </a:ext>
            </a:extLst>
          </p:cNvPr>
          <p:cNvSpPr txBox="1"/>
          <p:nvPr/>
        </p:nvSpPr>
        <p:spPr>
          <a:xfrm>
            <a:off x="0" y="0"/>
            <a:ext cx="1123950" cy="1181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xmlns="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235714" y="507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F75A82A-942D-4420-87D5-6BCB36870B3B}"/>
              </a:ext>
            </a:extLst>
          </p:cNvPr>
          <p:cNvSpPr/>
          <p:nvPr/>
        </p:nvSpPr>
        <p:spPr>
          <a:xfrm>
            <a:off x="247648" y="2016894"/>
            <a:ext cx="8972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200" u="sng" dirty="0"/>
              <a:t>Instructivo: Paso a paso para la revisión de notas a través de la plataforma.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BCB8363-B104-46FA-9B99-778F7F2DCD62}"/>
              </a:ext>
            </a:extLst>
          </p:cNvPr>
          <p:cNvSpPr txBox="1"/>
          <p:nvPr/>
        </p:nvSpPr>
        <p:spPr>
          <a:xfrm>
            <a:off x="609599" y="3929906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419" sz="2800" dirty="0"/>
              <a:t>Para poder ver correctamente el informe académico </a:t>
            </a:r>
            <a:r>
              <a:rPr lang="es-419" sz="2800" dirty="0" smtClean="0"/>
              <a:t>use </a:t>
            </a:r>
            <a:r>
              <a:rPr lang="es-419" sz="2800" dirty="0"/>
              <a:t>el explorador </a:t>
            </a:r>
            <a:endParaRPr lang="es-419" sz="2800" dirty="0" smtClean="0"/>
          </a:p>
          <a:p>
            <a:pPr algn="ctr">
              <a:lnSpc>
                <a:spcPct val="150000"/>
              </a:lnSpc>
            </a:pPr>
            <a:r>
              <a:rPr lang="es-419" sz="2800" b="1" dirty="0" smtClean="0"/>
              <a:t>Mozilla Firefox, Opera, Safari</a:t>
            </a:r>
            <a:r>
              <a:rPr lang="es-419" sz="2800" dirty="0" smtClean="0"/>
              <a:t> 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529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7">
            <a:extLst>
              <a:ext uri="{FF2B5EF4-FFF2-40B4-BE49-F238E27FC236}">
                <a16:creationId xmlns:a16="http://schemas.microsoft.com/office/drawing/2014/main" xmlns="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235714" y="507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0C9D9D-17F0-48D3-843D-0929353D89CC}"/>
              </a:ext>
            </a:extLst>
          </p:cNvPr>
          <p:cNvSpPr/>
          <p:nvPr/>
        </p:nvSpPr>
        <p:spPr>
          <a:xfrm>
            <a:off x="726232" y="1025272"/>
            <a:ext cx="11039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/>
              <a:t>Paso 1: Ingresa a la página a través del </a:t>
            </a:r>
            <a:r>
              <a:rPr lang="es-419" sz="3200" dirty="0" smtClean="0"/>
              <a:t>navegador</a:t>
            </a:r>
            <a:endParaRPr lang="es-419" sz="3200" b="1" dirty="0"/>
          </a:p>
          <a:p>
            <a:pPr algn="ctr"/>
            <a:r>
              <a:rPr lang="es-419" sz="3200" dirty="0"/>
              <a:t> </a:t>
            </a:r>
          </a:p>
          <a:p>
            <a:pPr algn="ctr"/>
            <a:r>
              <a:rPr lang="es-419" sz="3200" dirty="0"/>
              <a:t>http://www.pcacademico.net/</a:t>
            </a:r>
          </a:p>
          <a:p>
            <a:pPr algn="ctr"/>
            <a:endParaRPr lang="es-419" sz="3200" dirty="0"/>
          </a:p>
          <a:p>
            <a:pPr algn="ctr"/>
            <a:endParaRPr lang="es-419" sz="3200" dirty="0"/>
          </a:p>
          <a:p>
            <a:r>
              <a:rPr lang="es-419" sz="3200" dirty="0"/>
              <a:t>Paso 2: Ingresa por el enlace </a:t>
            </a:r>
          </a:p>
          <a:p>
            <a:endParaRPr lang="es-419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5155F79-7266-4426-AD67-B025B1C17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23"/>
          <a:stretch/>
        </p:blipFill>
        <p:spPr>
          <a:xfrm>
            <a:off x="5370359" y="4278885"/>
            <a:ext cx="3290025" cy="1404595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FFD9328C-613C-4398-8EDB-DD758C74C249}"/>
              </a:ext>
            </a:extLst>
          </p:cNvPr>
          <p:cNvCxnSpPr>
            <a:cxnSpLocks/>
          </p:cNvCxnSpPr>
          <p:nvPr/>
        </p:nvCxnSpPr>
        <p:spPr>
          <a:xfrm flipV="1">
            <a:off x="3897984" y="4722534"/>
            <a:ext cx="1472375" cy="96094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2EE34C5-97CD-4751-84C4-1A1A0A429AAB}"/>
              </a:ext>
            </a:extLst>
          </p:cNvPr>
          <p:cNvSpPr txBox="1"/>
          <p:nvPr/>
        </p:nvSpPr>
        <p:spPr>
          <a:xfrm>
            <a:off x="0" y="0"/>
            <a:ext cx="1123950" cy="1181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xmlns="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358262" y="159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0C9D9D-17F0-48D3-843D-0929353D89CC}"/>
              </a:ext>
            </a:extLst>
          </p:cNvPr>
          <p:cNvSpPr/>
          <p:nvPr/>
        </p:nvSpPr>
        <p:spPr>
          <a:xfrm>
            <a:off x="432824" y="97322"/>
            <a:ext cx="110395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/>
              <a:t>Paso 3: Haz clic </a:t>
            </a:r>
            <a:r>
              <a:rPr lang="es-CO" sz="3200" dirty="0"/>
              <a:t>para seleccionar el sistema mas disponible</a:t>
            </a:r>
          </a:p>
          <a:p>
            <a:endParaRPr lang="es-CO" sz="3200" dirty="0"/>
          </a:p>
          <a:p>
            <a:endParaRPr lang="es-CO" sz="3200" dirty="0"/>
          </a:p>
          <a:p>
            <a:endParaRPr lang="es-CO" sz="3200" dirty="0"/>
          </a:p>
          <a:p>
            <a:r>
              <a:rPr lang="es-419" sz="3200" dirty="0"/>
              <a:t>Paso 4: Completa la siguiente información</a:t>
            </a:r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D6A7FE0-2AED-47ED-93FA-117774C9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58" y="761827"/>
            <a:ext cx="5043909" cy="1391143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0E2E2549-0830-4D70-BE0F-5434920DAB36}"/>
              </a:ext>
            </a:extLst>
          </p:cNvPr>
          <p:cNvCxnSpPr>
            <a:cxnSpLocks/>
          </p:cNvCxnSpPr>
          <p:nvPr/>
        </p:nvCxnSpPr>
        <p:spPr>
          <a:xfrm flipV="1">
            <a:off x="685800" y="997352"/>
            <a:ext cx="1784708" cy="46949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657F3AC-6426-4D79-AE0D-1ED20FFB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755739"/>
            <a:ext cx="4421528" cy="3292957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07208F98-23A9-4E31-9A16-4A72702B853B}"/>
              </a:ext>
            </a:extLst>
          </p:cNvPr>
          <p:cNvCxnSpPr/>
          <p:nvPr/>
        </p:nvCxnSpPr>
        <p:spPr>
          <a:xfrm>
            <a:off x="4133368" y="3587551"/>
            <a:ext cx="20718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5366C99-2AC5-4530-8C21-753B4F8E9494}"/>
              </a:ext>
            </a:extLst>
          </p:cNvPr>
          <p:cNvSpPr txBox="1"/>
          <p:nvPr/>
        </p:nvSpPr>
        <p:spPr>
          <a:xfrm>
            <a:off x="6251066" y="3339818"/>
            <a:ext cx="232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dirty="0"/>
              <a:t>Usuario: FAMILIA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99D6DEC6-2722-41C5-AB99-AFD6D397BED6}"/>
              </a:ext>
            </a:extLst>
          </p:cNvPr>
          <p:cNvCxnSpPr/>
          <p:nvPr/>
        </p:nvCxnSpPr>
        <p:spPr>
          <a:xfrm>
            <a:off x="4157119" y="4134947"/>
            <a:ext cx="20718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2F4A90A-F1A0-4BCC-93BD-762D48B012B3}"/>
              </a:ext>
            </a:extLst>
          </p:cNvPr>
          <p:cNvSpPr txBox="1"/>
          <p:nvPr/>
        </p:nvSpPr>
        <p:spPr>
          <a:xfrm>
            <a:off x="6310612" y="3786182"/>
            <a:ext cx="454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Clave:  </a:t>
            </a:r>
            <a:r>
              <a:rPr lang="es-419" sz="2400" dirty="0" smtClean="0"/>
              <a:t> GABRIEL</a:t>
            </a:r>
            <a:endParaRPr lang="es-419" sz="2400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3517915A-A199-427F-AEC8-E745B4E10DA5}"/>
              </a:ext>
            </a:extLst>
          </p:cNvPr>
          <p:cNvCxnSpPr/>
          <p:nvPr/>
        </p:nvCxnSpPr>
        <p:spPr>
          <a:xfrm>
            <a:off x="4133368" y="4711160"/>
            <a:ext cx="2071868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B623D6D-A4E9-4F54-BBCE-E1EAEA8CA58A}"/>
              </a:ext>
            </a:extLst>
          </p:cNvPr>
          <p:cNvSpPr txBox="1"/>
          <p:nvPr/>
        </p:nvSpPr>
        <p:spPr>
          <a:xfrm>
            <a:off x="6368789" y="4510922"/>
            <a:ext cx="4125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/>
              <a:t>Identificación:  </a:t>
            </a:r>
            <a:r>
              <a:rPr lang="es-419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En este punto se digita el número de cédula de la persona que matriculó (Acudiente)</a:t>
            </a:r>
          </a:p>
        </p:txBody>
      </p:sp>
    </p:spTree>
    <p:extLst>
      <p:ext uri="{BB962C8B-B14F-4D97-AF65-F5344CB8AC3E}">
        <p14:creationId xmlns:p14="http://schemas.microsoft.com/office/powerpoint/2010/main" val="41927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2EE34C5-97CD-4751-84C4-1A1A0A429AAB}"/>
              </a:ext>
            </a:extLst>
          </p:cNvPr>
          <p:cNvSpPr txBox="1"/>
          <p:nvPr/>
        </p:nvSpPr>
        <p:spPr>
          <a:xfrm>
            <a:off x="0" y="0"/>
            <a:ext cx="1123950" cy="1181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419" dirty="0"/>
          </a:p>
        </p:txBody>
      </p:sp>
      <p:sp>
        <p:nvSpPr>
          <p:cNvPr id="10" name="Título 7">
            <a:extLst>
              <a:ext uri="{FF2B5EF4-FFF2-40B4-BE49-F238E27FC236}">
                <a16:creationId xmlns:a16="http://schemas.microsoft.com/office/drawing/2014/main" xmlns="" id="{14AC1CD3-3582-4831-A0CF-E5CF880A8756}"/>
              </a:ext>
            </a:extLst>
          </p:cNvPr>
          <p:cNvSpPr txBox="1">
            <a:spLocks/>
          </p:cNvSpPr>
          <p:nvPr/>
        </p:nvSpPr>
        <p:spPr>
          <a:xfrm>
            <a:off x="1358262" y="159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587750" algn="l"/>
              </a:tabLst>
            </a:pPr>
            <a:endParaRPr lang="es-419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0C9D9D-17F0-48D3-843D-0929353D89CC}"/>
              </a:ext>
            </a:extLst>
          </p:cNvPr>
          <p:cNvSpPr/>
          <p:nvPr/>
        </p:nvSpPr>
        <p:spPr>
          <a:xfrm>
            <a:off x="432824" y="97322"/>
            <a:ext cx="110395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/>
              <a:t>Paso 5: Revisión del informe </a:t>
            </a:r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r>
              <a:rPr lang="es-419" sz="3200" dirty="0"/>
              <a:t> </a:t>
            </a:r>
            <a:endParaRPr lang="es-CO" sz="3200" dirty="0"/>
          </a:p>
          <a:p>
            <a:endParaRPr lang="es-CO" sz="3200" dirty="0"/>
          </a:p>
          <a:p>
            <a:endParaRPr lang="es-CO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  <a:p>
            <a:endParaRPr lang="es-419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03CAFD-07C2-4313-852C-AD473757D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13" y="3027538"/>
            <a:ext cx="10192868" cy="1445257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0317CDD8-934B-463B-95A2-DF04FB5A371D}"/>
              </a:ext>
            </a:extLst>
          </p:cNvPr>
          <p:cNvCxnSpPr/>
          <p:nvPr/>
        </p:nvCxnSpPr>
        <p:spPr>
          <a:xfrm>
            <a:off x="6500689" y="2331187"/>
            <a:ext cx="871071" cy="7608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E6C045D-1018-4B2D-B7AF-BF303CBDA599}"/>
              </a:ext>
            </a:extLst>
          </p:cNvPr>
          <p:cNvSpPr txBox="1"/>
          <p:nvPr/>
        </p:nvSpPr>
        <p:spPr>
          <a:xfrm>
            <a:off x="454942" y="761527"/>
            <a:ext cx="8650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En esta zona aparece el nombre del acudiente y si hace clic en la flecha de despliegan todos los estudiantes que tiene a su cargo.</a:t>
            </a:r>
          </a:p>
          <a:p>
            <a:r>
              <a:rPr lang="es-419" sz="2400" dirty="0"/>
              <a:t>Se escoge el estudiante y se le da cambiar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76654073-31F8-4FD3-95F3-309C16F1F3BE}"/>
              </a:ext>
            </a:extLst>
          </p:cNvPr>
          <p:cNvSpPr/>
          <p:nvPr/>
        </p:nvSpPr>
        <p:spPr>
          <a:xfrm>
            <a:off x="5016137" y="3065417"/>
            <a:ext cx="879566" cy="191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9C090FAB-F0EB-4CA9-8A5C-891AF35990B6}"/>
              </a:ext>
            </a:extLst>
          </p:cNvPr>
          <p:cNvSpPr/>
          <p:nvPr/>
        </p:nvSpPr>
        <p:spPr>
          <a:xfrm>
            <a:off x="5010150" y="303847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762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E5F87660-5689-44EB-93D0-5B508790A466}"/>
              </a:ext>
            </a:extLst>
          </p:cNvPr>
          <p:cNvCxnSpPr>
            <a:cxnSpLocks/>
          </p:cNvCxnSpPr>
          <p:nvPr/>
        </p:nvCxnSpPr>
        <p:spPr>
          <a:xfrm>
            <a:off x="3257005" y="2908663"/>
            <a:ext cx="24993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D80C917-58C6-41D3-B17D-5AB9BF976BD6}"/>
              </a:ext>
            </a:extLst>
          </p:cNvPr>
          <p:cNvSpPr txBox="1"/>
          <p:nvPr/>
        </p:nvSpPr>
        <p:spPr>
          <a:xfrm>
            <a:off x="190500" y="1491408"/>
            <a:ext cx="272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/>
              <a:t>Clic en Inicio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8391431-3A3A-4495-9B9C-3B3B2350B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51"/>
          <a:stretch/>
        </p:blipFill>
        <p:spPr>
          <a:xfrm>
            <a:off x="3195637" y="947737"/>
            <a:ext cx="8434388" cy="4529138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E7B371A2-C4E0-456D-92D7-A9BDC729C1A0}"/>
              </a:ext>
            </a:extLst>
          </p:cNvPr>
          <p:cNvCxnSpPr>
            <a:cxnSpLocks/>
          </p:cNvCxnSpPr>
          <p:nvPr/>
        </p:nvCxnSpPr>
        <p:spPr>
          <a:xfrm>
            <a:off x="2286000" y="1834708"/>
            <a:ext cx="127635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2B08ECAC-64CC-4D1B-81BE-9029BD73A2E4}"/>
              </a:ext>
            </a:extLst>
          </p:cNvPr>
          <p:cNvCxnSpPr>
            <a:cxnSpLocks/>
          </p:cNvCxnSpPr>
          <p:nvPr/>
        </p:nvCxnSpPr>
        <p:spPr>
          <a:xfrm>
            <a:off x="2600325" y="2368108"/>
            <a:ext cx="10287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8B519E1D-31D4-4D12-9889-CFE9D4C7154F}"/>
              </a:ext>
            </a:extLst>
          </p:cNvPr>
          <p:cNvSpPr txBox="1"/>
          <p:nvPr/>
        </p:nvSpPr>
        <p:spPr>
          <a:xfrm>
            <a:off x="247651" y="2043858"/>
            <a:ext cx="217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/>
              <a:t>Luego clic en página </a:t>
            </a:r>
          </a:p>
          <a:p>
            <a:r>
              <a:rPr lang="es-419" sz="2000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19152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822" b="6844"/>
          <a:stretch/>
        </p:blipFill>
        <p:spPr>
          <a:xfrm>
            <a:off x="4340352" y="280416"/>
            <a:ext cx="7620000" cy="538523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4193EF04-267A-48C8-9286-C01A20CC2111}"/>
              </a:ext>
            </a:extLst>
          </p:cNvPr>
          <p:cNvCxnSpPr>
            <a:cxnSpLocks/>
          </p:cNvCxnSpPr>
          <p:nvPr/>
        </p:nvCxnSpPr>
        <p:spPr>
          <a:xfrm>
            <a:off x="3279267" y="3909494"/>
            <a:ext cx="1266825" cy="5527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CFC1E66-2422-4F64-95D1-C84FFC6AE2EC}"/>
              </a:ext>
            </a:extLst>
          </p:cNvPr>
          <p:cNvSpPr txBox="1"/>
          <p:nvPr/>
        </p:nvSpPr>
        <p:spPr>
          <a:xfrm>
            <a:off x="453692" y="2249326"/>
            <a:ext cx="3102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En la parte inferior de la página, aparece el título ACTUALIDAD</a:t>
            </a:r>
          </a:p>
          <a:p>
            <a:endParaRPr lang="es-419" b="1" dirty="0"/>
          </a:p>
          <a:p>
            <a:r>
              <a:rPr lang="es-419" b="1" dirty="0"/>
              <a:t>Y ahí estarán los informes académicos de cada uno de los periodos.</a:t>
            </a:r>
          </a:p>
          <a:p>
            <a:endParaRPr lang="es-419" b="1" dirty="0"/>
          </a:p>
          <a:p>
            <a:r>
              <a:rPr lang="es-419" b="1" dirty="0"/>
              <a:t>El informe estará en formato PDF y se puede descargar, visualizar e imprimir</a:t>
            </a:r>
          </a:p>
          <a:p>
            <a:endParaRPr lang="es-419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38EBE45-A5DD-494F-9E43-1DB36CEFF73F}"/>
              </a:ext>
            </a:extLst>
          </p:cNvPr>
          <p:cNvSpPr/>
          <p:nvPr/>
        </p:nvSpPr>
        <p:spPr>
          <a:xfrm>
            <a:off x="6848475" y="1609725"/>
            <a:ext cx="17145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98EFEDA-4532-41C4-B298-9AEB91FB554A}"/>
              </a:ext>
            </a:extLst>
          </p:cNvPr>
          <p:cNvSpPr/>
          <p:nvPr/>
        </p:nvSpPr>
        <p:spPr>
          <a:xfrm>
            <a:off x="6505575" y="69532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26DA82DD-5A69-407A-8463-1F630BCF1580}"/>
              </a:ext>
            </a:extLst>
          </p:cNvPr>
          <p:cNvSpPr/>
          <p:nvPr/>
        </p:nvSpPr>
        <p:spPr>
          <a:xfrm>
            <a:off x="5010150" y="303847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A8D9898C-6034-478F-8376-7E1F87075F7A}"/>
              </a:ext>
            </a:extLst>
          </p:cNvPr>
          <p:cNvSpPr/>
          <p:nvPr/>
        </p:nvSpPr>
        <p:spPr>
          <a:xfrm>
            <a:off x="4610100" y="1562100"/>
            <a:ext cx="108585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xmlns="" id="{62540077-B4F9-4506-A082-00182847E3C3}"/>
              </a:ext>
            </a:extLst>
          </p:cNvPr>
          <p:cNvCxnSpPr>
            <a:cxnSpLocks/>
          </p:cNvCxnSpPr>
          <p:nvPr/>
        </p:nvCxnSpPr>
        <p:spPr>
          <a:xfrm flipV="1">
            <a:off x="3010662" y="5205984"/>
            <a:ext cx="1535430" cy="46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26EABD89-8F88-4311-BA72-BC8DB7459708}"/>
              </a:ext>
            </a:extLst>
          </p:cNvPr>
          <p:cNvSpPr/>
          <p:nvPr/>
        </p:nvSpPr>
        <p:spPr>
          <a:xfrm>
            <a:off x="5991225" y="2076450"/>
            <a:ext cx="259080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3D46E07B-AA06-4F1F-8F95-061113791165}"/>
              </a:ext>
            </a:extLst>
          </p:cNvPr>
          <p:cNvSpPr/>
          <p:nvPr/>
        </p:nvSpPr>
        <p:spPr>
          <a:xfrm>
            <a:off x="6953250" y="2371724"/>
            <a:ext cx="93345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749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38EBE45-A5DD-494F-9E43-1DB36CEFF73F}"/>
              </a:ext>
            </a:extLst>
          </p:cNvPr>
          <p:cNvSpPr/>
          <p:nvPr/>
        </p:nvSpPr>
        <p:spPr>
          <a:xfrm>
            <a:off x="6848475" y="1609725"/>
            <a:ext cx="17145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98EFEDA-4532-41C4-B298-9AEB91FB554A}"/>
              </a:ext>
            </a:extLst>
          </p:cNvPr>
          <p:cNvSpPr/>
          <p:nvPr/>
        </p:nvSpPr>
        <p:spPr>
          <a:xfrm>
            <a:off x="6505575" y="695325"/>
            <a:ext cx="9334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088FA605-350F-4B9B-9E25-45322434DECE}"/>
              </a:ext>
            </a:extLst>
          </p:cNvPr>
          <p:cNvSpPr/>
          <p:nvPr/>
        </p:nvSpPr>
        <p:spPr>
          <a:xfrm>
            <a:off x="960062" y="653926"/>
            <a:ext cx="10022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3200" u="sng" dirty="0"/>
              <a:t>Si tienes problemas de acceso para revisar las notas debes escribir un correo electrónico a:</a:t>
            </a:r>
          </a:p>
          <a:p>
            <a:pPr algn="ctr"/>
            <a:endParaRPr lang="es-419" sz="3200" u="sng" dirty="0"/>
          </a:p>
          <a:p>
            <a:pPr algn="ctr"/>
            <a:r>
              <a:rPr lang="es-419" sz="3200" u="sng" dirty="0" smtClean="0">
                <a:solidFill>
                  <a:srgbClr val="002060"/>
                </a:solidFill>
                <a:hlinkClick r:id="rId2"/>
              </a:rPr>
              <a:t>iegabrielechavarriacaldas@hotmail.com</a:t>
            </a:r>
            <a:r>
              <a:rPr lang="es-419" sz="3200" u="sng" dirty="0" smtClean="0">
                <a:solidFill>
                  <a:srgbClr val="FF0000"/>
                </a:solidFill>
              </a:rPr>
              <a:t> </a:t>
            </a:r>
            <a:endParaRPr lang="es-419" sz="3200" dirty="0">
              <a:solidFill>
                <a:srgbClr val="FF0000"/>
              </a:solidFill>
            </a:endParaRPr>
          </a:p>
          <a:p>
            <a:pPr algn="ctr"/>
            <a:endParaRPr lang="es-419" sz="3200" dirty="0"/>
          </a:p>
          <a:p>
            <a:pPr algn="just"/>
            <a:r>
              <a:rPr lang="es-419" sz="2200" dirty="0"/>
              <a:t>Para atender la solicitud, el correo electrónico debe tener datos completos del acudiente, número de la cédula de ciudadanía, nombre completo del estudiante y grado al que pertenece. </a:t>
            </a:r>
          </a:p>
          <a:p>
            <a:endParaRPr lang="es-419" sz="2200" dirty="0"/>
          </a:p>
          <a:p>
            <a:pPr algn="just"/>
            <a:r>
              <a:rPr lang="es-419" sz="2200" dirty="0"/>
              <a:t>Con esta información </a:t>
            </a:r>
            <a:r>
              <a:rPr lang="es-419" sz="2200" dirty="0" smtClean="0"/>
              <a:t>la secretaria </a:t>
            </a:r>
            <a:r>
              <a:rPr lang="es-419" sz="2200" dirty="0"/>
              <a:t>de la institución verificarán los datos de ingreso y le darán respuesta a su solicitud.</a:t>
            </a:r>
          </a:p>
          <a:p>
            <a:pPr algn="ctr"/>
            <a:endParaRPr lang="es-419" sz="3200" u="sng" dirty="0"/>
          </a:p>
        </p:txBody>
      </p:sp>
    </p:spTree>
    <p:extLst>
      <p:ext uri="{BB962C8B-B14F-4D97-AF65-F5344CB8AC3E}">
        <p14:creationId xmlns:p14="http://schemas.microsoft.com/office/powerpoint/2010/main" val="3498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741</TotalTime>
  <Words>257</Words>
  <Application>Microsoft Office PowerPoint</Application>
  <PresentationFormat>Panorámica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Edison Darío Vasco Agudelo</dc:creator>
  <cp:lastModifiedBy>Jaider</cp:lastModifiedBy>
  <cp:revision>33</cp:revision>
  <dcterms:created xsi:type="dcterms:W3CDTF">2020-05-05T17:02:08Z</dcterms:created>
  <dcterms:modified xsi:type="dcterms:W3CDTF">2020-07-14T16:19:04Z</dcterms:modified>
</cp:coreProperties>
</file>