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84" r:id="rId3"/>
    <p:sldId id="278" r:id="rId4"/>
    <p:sldId id="279" r:id="rId5"/>
    <p:sldId id="280" r:id="rId6"/>
    <p:sldId id="282" r:id="rId7"/>
    <p:sldId id="283" r:id="rId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EFAC-ED47-40D7-B533-2509065025DE}" type="datetimeFigureOut">
              <a:rPr lang="es-419" smtClean="0"/>
              <a:t>14/07/2020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A3B2-4F9F-4066-AF4C-FD1C1C8965D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01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AA0-61A7-4D69-A3FF-D93CF44B9DCF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015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31540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2612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59633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797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14340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4AF2-E764-40EE-9B6F-4B6FE72A3732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223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90DE-B115-4514-B3A9-7F5C3D042530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238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783-EE06-4893-BC46-CE09D62B7078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38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CE6A-84FF-4CBE-84D3-33E765FD838F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3575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B0D4-331A-446D-A2BD-8FEEFEA0C5C3}" type="datetime1">
              <a:rPr lang="es-419" smtClean="0"/>
              <a:t>14/07/2020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675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6F9C-4F5F-4DFC-8563-0C7DF63AA769}" type="datetime1">
              <a:rPr lang="es-419" smtClean="0"/>
              <a:t>14/07/2020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85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E7A6-F210-464A-8FCB-3C708E034C18}" type="datetime1">
              <a:rPr lang="es-419" smtClean="0"/>
              <a:t>14/07/2020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275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A3A6-B14B-4169-AA71-EBDAC71F1EBD}" type="datetime1">
              <a:rPr lang="es-419" smtClean="0"/>
              <a:t>14/07/2020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0098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D3D-ED6C-4047-9330-DEBC0C323545}" type="datetime1">
              <a:rPr lang="es-419" smtClean="0"/>
              <a:t>14/07/2020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9110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02FB-F4B0-44AB-BE1F-595757392388}" type="datetime1">
              <a:rPr lang="es-419" smtClean="0"/>
              <a:t>14/07/2020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4973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43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egabrielechavarriacaldas@Hotmai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2EE34C5-97CD-4751-84C4-1A1A0A429AAB}"/>
              </a:ext>
            </a:extLst>
          </p:cNvPr>
          <p:cNvSpPr txBox="1"/>
          <p:nvPr/>
        </p:nvSpPr>
        <p:spPr>
          <a:xfrm>
            <a:off x="0" y="0"/>
            <a:ext cx="1123950" cy="1181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0" name="Título 7">
            <a:extLst>
              <a:ext uri="{FF2B5EF4-FFF2-40B4-BE49-F238E27FC236}">
                <a16:creationId xmlns="" xmlns:a16="http://schemas.microsoft.com/office/drawing/2014/main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235714" y="507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2F75A82A-942D-4420-87D5-6BCB36870B3B}"/>
              </a:ext>
            </a:extLst>
          </p:cNvPr>
          <p:cNvSpPr/>
          <p:nvPr/>
        </p:nvSpPr>
        <p:spPr>
          <a:xfrm>
            <a:off x="247648" y="2016894"/>
            <a:ext cx="8972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200" u="sng" dirty="0"/>
              <a:t>Instructivo: Paso a paso para la revisión de notas a través de la plataforma.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9BCB8363-B104-46FA-9B99-778F7F2DCD62}"/>
              </a:ext>
            </a:extLst>
          </p:cNvPr>
          <p:cNvSpPr txBox="1"/>
          <p:nvPr/>
        </p:nvSpPr>
        <p:spPr>
          <a:xfrm>
            <a:off x="609599" y="3929906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419" sz="2800" dirty="0"/>
              <a:t>Para poder ver correctamente el informe académico </a:t>
            </a:r>
            <a:r>
              <a:rPr lang="es-419" sz="2800" dirty="0" smtClean="0"/>
              <a:t>use </a:t>
            </a:r>
            <a:r>
              <a:rPr lang="es-419" sz="2800" dirty="0"/>
              <a:t>el explorador </a:t>
            </a:r>
            <a:endParaRPr lang="es-419" sz="2800" dirty="0" smtClean="0"/>
          </a:p>
          <a:p>
            <a:pPr algn="ctr">
              <a:lnSpc>
                <a:spcPct val="150000"/>
              </a:lnSpc>
            </a:pPr>
            <a:r>
              <a:rPr lang="es-419" sz="2800" b="1" dirty="0" smtClean="0"/>
              <a:t>Mozilla Firefox, Opera, Safari</a:t>
            </a:r>
            <a:r>
              <a:rPr lang="es-419" sz="2800" dirty="0" smtClean="0"/>
              <a:t> 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529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7">
            <a:extLst>
              <a:ext uri="{FF2B5EF4-FFF2-40B4-BE49-F238E27FC236}">
                <a16:creationId xmlns="" xmlns:a16="http://schemas.microsoft.com/office/drawing/2014/main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235714" y="507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00C9D9D-17F0-48D3-843D-0929353D89CC}"/>
              </a:ext>
            </a:extLst>
          </p:cNvPr>
          <p:cNvSpPr/>
          <p:nvPr/>
        </p:nvSpPr>
        <p:spPr>
          <a:xfrm>
            <a:off x="726232" y="1025272"/>
            <a:ext cx="11039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/>
              <a:t>Paso 1: Ingresa a la página a través del </a:t>
            </a:r>
            <a:r>
              <a:rPr lang="es-419" sz="3200" dirty="0" smtClean="0"/>
              <a:t>navegador</a:t>
            </a:r>
            <a:endParaRPr lang="es-419" sz="3200" b="1" dirty="0"/>
          </a:p>
          <a:p>
            <a:pPr algn="ctr"/>
            <a:r>
              <a:rPr lang="es-419" sz="3200" dirty="0"/>
              <a:t> </a:t>
            </a:r>
          </a:p>
          <a:p>
            <a:pPr algn="ctr"/>
            <a:r>
              <a:rPr lang="es-419" sz="3200" dirty="0"/>
              <a:t>http://www.pcacademico.net/</a:t>
            </a:r>
          </a:p>
          <a:p>
            <a:pPr algn="ctr"/>
            <a:endParaRPr lang="es-419" sz="3200" dirty="0"/>
          </a:p>
          <a:p>
            <a:pPr algn="ctr"/>
            <a:endParaRPr lang="es-419" sz="3200" dirty="0"/>
          </a:p>
          <a:p>
            <a:r>
              <a:rPr lang="es-419" sz="3200" dirty="0"/>
              <a:t>Paso 2: Ingresa por el enlace </a:t>
            </a:r>
          </a:p>
          <a:p>
            <a:endParaRPr lang="es-419" sz="320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5155F79-7266-4426-AD67-B025B1C17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23"/>
          <a:stretch/>
        </p:blipFill>
        <p:spPr>
          <a:xfrm>
            <a:off x="5370359" y="4278885"/>
            <a:ext cx="3290025" cy="140459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="" xmlns:a16="http://schemas.microsoft.com/office/drawing/2014/main" id="{FFD9328C-613C-4398-8EDB-DD758C74C249}"/>
              </a:ext>
            </a:extLst>
          </p:cNvPr>
          <p:cNvCxnSpPr>
            <a:cxnSpLocks/>
          </p:cNvCxnSpPr>
          <p:nvPr/>
        </p:nvCxnSpPr>
        <p:spPr>
          <a:xfrm flipV="1">
            <a:off x="3897984" y="4722534"/>
            <a:ext cx="1472375" cy="96094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2EE34C5-97CD-4751-84C4-1A1A0A429AAB}"/>
              </a:ext>
            </a:extLst>
          </p:cNvPr>
          <p:cNvSpPr txBox="1"/>
          <p:nvPr/>
        </p:nvSpPr>
        <p:spPr>
          <a:xfrm>
            <a:off x="0" y="0"/>
            <a:ext cx="1123950" cy="1181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0" name="Título 7">
            <a:extLst>
              <a:ext uri="{FF2B5EF4-FFF2-40B4-BE49-F238E27FC236}">
                <a16:creationId xmlns="" xmlns:a16="http://schemas.microsoft.com/office/drawing/2014/main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358262" y="159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00C9D9D-17F0-48D3-843D-0929353D89CC}"/>
              </a:ext>
            </a:extLst>
          </p:cNvPr>
          <p:cNvSpPr/>
          <p:nvPr/>
        </p:nvSpPr>
        <p:spPr>
          <a:xfrm>
            <a:off x="432824" y="97322"/>
            <a:ext cx="110395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/>
              <a:t>Paso 3: Haz clic </a:t>
            </a:r>
            <a:r>
              <a:rPr lang="es-CO" sz="3200" dirty="0"/>
              <a:t>para seleccionar el sistema mas disponible</a:t>
            </a:r>
          </a:p>
          <a:p>
            <a:endParaRPr lang="es-CO" sz="3200" dirty="0"/>
          </a:p>
          <a:p>
            <a:endParaRPr lang="es-CO" sz="3200" dirty="0"/>
          </a:p>
          <a:p>
            <a:endParaRPr lang="es-CO" sz="3200" dirty="0"/>
          </a:p>
          <a:p>
            <a:r>
              <a:rPr lang="es-419" sz="3200" dirty="0"/>
              <a:t>Paso 4: Completa la siguiente información</a:t>
            </a:r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ED6A7FE0-2AED-47ED-93FA-117774C9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58" y="761827"/>
            <a:ext cx="5043909" cy="1391143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0E2E2549-0830-4D70-BE0F-5434920DAB36}"/>
              </a:ext>
            </a:extLst>
          </p:cNvPr>
          <p:cNvCxnSpPr>
            <a:cxnSpLocks/>
          </p:cNvCxnSpPr>
          <p:nvPr/>
        </p:nvCxnSpPr>
        <p:spPr>
          <a:xfrm flipV="1">
            <a:off x="685800" y="997352"/>
            <a:ext cx="1784708" cy="46949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657F3AC-6426-4D79-AE0D-1ED20FFB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755739"/>
            <a:ext cx="4421528" cy="3292957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07208F98-23A9-4E31-9A16-4A72702B853B}"/>
              </a:ext>
            </a:extLst>
          </p:cNvPr>
          <p:cNvCxnSpPr/>
          <p:nvPr/>
        </p:nvCxnSpPr>
        <p:spPr>
          <a:xfrm>
            <a:off x="4133368" y="3587551"/>
            <a:ext cx="20718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366C99-2AC5-4530-8C21-753B4F8E9494}"/>
              </a:ext>
            </a:extLst>
          </p:cNvPr>
          <p:cNvSpPr txBox="1"/>
          <p:nvPr/>
        </p:nvSpPr>
        <p:spPr>
          <a:xfrm>
            <a:off x="6251066" y="3339818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dirty="0"/>
              <a:t>Usuario: </a:t>
            </a:r>
            <a:r>
              <a:rPr lang="es-419" sz="2400" dirty="0" smtClean="0"/>
              <a:t>ESTUDIANTE</a:t>
            </a:r>
            <a:endParaRPr lang="es-419" sz="2400" dirty="0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="" xmlns:a16="http://schemas.microsoft.com/office/drawing/2014/main" id="{99D6DEC6-2722-41C5-AB99-AFD6D397BED6}"/>
              </a:ext>
            </a:extLst>
          </p:cNvPr>
          <p:cNvCxnSpPr/>
          <p:nvPr/>
        </p:nvCxnSpPr>
        <p:spPr>
          <a:xfrm>
            <a:off x="4157119" y="4134947"/>
            <a:ext cx="20718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C2F4A90A-F1A0-4BCC-93BD-762D48B012B3}"/>
              </a:ext>
            </a:extLst>
          </p:cNvPr>
          <p:cNvSpPr txBox="1"/>
          <p:nvPr/>
        </p:nvSpPr>
        <p:spPr>
          <a:xfrm>
            <a:off x="6292506" y="3894818"/>
            <a:ext cx="454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Clave:  </a:t>
            </a:r>
            <a:r>
              <a:rPr lang="es-419" sz="2400" dirty="0" smtClean="0"/>
              <a:t> </a:t>
            </a:r>
            <a:r>
              <a:rPr lang="es-419" sz="2400" dirty="0" smtClean="0"/>
              <a:t>GABRIEL</a:t>
            </a:r>
            <a:endParaRPr lang="es-419" sz="2400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="" xmlns:a16="http://schemas.microsoft.com/office/drawing/2014/main" id="{3517915A-A199-427F-AEC8-E745B4E10DA5}"/>
              </a:ext>
            </a:extLst>
          </p:cNvPr>
          <p:cNvCxnSpPr/>
          <p:nvPr/>
        </p:nvCxnSpPr>
        <p:spPr>
          <a:xfrm>
            <a:off x="4133368" y="4711160"/>
            <a:ext cx="20718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3B623D6D-A4E9-4F54-BBCE-E1EAEA8CA58A}"/>
              </a:ext>
            </a:extLst>
          </p:cNvPr>
          <p:cNvSpPr txBox="1"/>
          <p:nvPr/>
        </p:nvSpPr>
        <p:spPr>
          <a:xfrm>
            <a:off x="6287312" y="4501869"/>
            <a:ext cx="4125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/>
              <a:t>Identificación:  </a:t>
            </a:r>
            <a:r>
              <a:rPr lang="es-419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En este punto se digita el número </a:t>
            </a:r>
            <a:r>
              <a:rPr lang="es-419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 DOCUMENTO que el estudiante tiene registrado en la matricula</a:t>
            </a:r>
            <a:endParaRPr lang="es-419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27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2EE34C5-97CD-4751-84C4-1A1A0A429AAB}"/>
              </a:ext>
            </a:extLst>
          </p:cNvPr>
          <p:cNvSpPr txBox="1"/>
          <p:nvPr/>
        </p:nvSpPr>
        <p:spPr>
          <a:xfrm>
            <a:off x="0" y="0"/>
            <a:ext cx="1123950" cy="1181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0" name="Título 7">
            <a:extLst>
              <a:ext uri="{FF2B5EF4-FFF2-40B4-BE49-F238E27FC236}">
                <a16:creationId xmlns="" xmlns:a16="http://schemas.microsoft.com/office/drawing/2014/main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358262" y="159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00C9D9D-17F0-48D3-843D-0929353D89CC}"/>
              </a:ext>
            </a:extLst>
          </p:cNvPr>
          <p:cNvSpPr/>
          <p:nvPr/>
        </p:nvSpPr>
        <p:spPr>
          <a:xfrm>
            <a:off x="412042" y="180450"/>
            <a:ext cx="1103959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b="1" dirty="0"/>
              <a:t>Paso 5: Revisión del informe </a:t>
            </a:r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r>
              <a:rPr lang="es-419" sz="3200" dirty="0"/>
              <a:t> </a:t>
            </a:r>
            <a:endParaRPr lang="es-CO" sz="3200" dirty="0"/>
          </a:p>
          <a:p>
            <a:endParaRPr lang="es-CO" sz="3200" dirty="0"/>
          </a:p>
          <a:p>
            <a:endParaRPr lang="es-CO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E6C045D-1018-4B2D-B7AF-BF303CBDA599}"/>
              </a:ext>
            </a:extLst>
          </p:cNvPr>
          <p:cNvSpPr txBox="1"/>
          <p:nvPr/>
        </p:nvSpPr>
        <p:spPr>
          <a:xfrm>
            <a:off x="454941" y="927783"/>
            <a:ext cx="9063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/>
              <a:t>En esta zona aparece el nombre del </a:t>
            </a:r>
            <a:r>
              <a:rPr lang="es-419" sz="2800" dirty="0" smtClean="0"/>
              <a:t>ESTUDIANTE </a:t>
            </a:r>
            <a:r>
              <a:rPr lang="es-419" sz="2800" dirty="0"/>
              <a:t>y si hace clic en la flecha </a:t>
            </a:r>
            <a:r>
              <a:rPr lang="es-419" sz="2800" dirty="0" smtClean="0"/>
              <a:t>se despliega el nombre del estudiante, Se </a:t>
            </a:r>
            <a:r>
              <a:rPr lang="es-419" sz="2800" dirty="0"/>
              <a:t>escoge el </a:t>
            </a:r>
            <a:r>
              <a:rPr lang="es-419" sz="2800" dirty="0" smtClean="0"/>
              <a:t>nombre </a:t>
            </a:r>
            <a:r>
              <a:rPr lang="es-419" sz="2800" dirty="0"/>
              <a:t>y se le da cambiar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6654073-31F8-4FD3-95F3-309C16F1F3BE}"/>
              </a:ext>
            </a:extLst>
          </p:cNvPr>
          <p:cNvSpPr/>
          <p:nvPr/>
        </p:nvSpPr>
        <p:spPr>
          <a:xfrm>
            <a:off x="5016137" y="3065417"/>
            <a:ext cx="879566" cy="191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9C090FAB-F0EB-4CA9-8A5C-891AF35990B6}"/>
              </a:ext>
            </a:extLst>
          </p:cNvPr>
          <p:cNvSpPr/>
          <p:nvPr/>
        </p:nvSpPr>
        <p:spPr>
          <a:xfrm>
            <a:off x="5010150" y="303847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1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63790"/>
          <a:stretch/>
        </p:blipFill>
        <p:spPr bwMode="auto">
          <a:xfrm>
            <a:off x="412042" y="2933700"/>
            <a:ext cx="11039597" cy="2178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ector recto de flecha 11">
            <a:extLst>
              <a:ext uri="{FF2B5EF4-FFF2-40B4-BE49-F238E27FC236}">
                <a16:creationId xmlns="" xmlns:a16="http://schemas.microsoft.com/office/drawing/2014/main" id="{0317CDD8-934B-463B-95A2-DF04FB5A371D}"/>
              </a:ext>
            </a:extLst>
          </p:cNvPr>
          <p:cNvCxnSpPr/>
          <p:nvPr/>
        </p:nvCxnSpPr>
        <p:spPr>
          <a:xfrm>
            <a:off x="4613045" y="2347612"/>
            <a:ext cx="397105" cy="9408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>
            <a:extLst>
              <a:ext uri="{FF2B5EF4-FFF2-40B4-BE49-F238E27FC236}">
                <a16:creationId xmlns="" xmlns:a16="http://schemas.microsoft.com/office/drawing/2014/main" id="{E5F87660-5689-44EB-93D0-5B508790A466}"/>
              </a:ext>
            </a:extLst>
          </p:cNvPr>
          <p:cNvCxnSpPr>
            <a:cxnSpLocks/>
          </p:cNvCxnSpPr>
          <p:nvPr/>
        </p:nvCxnSpPr>
        <p:spPr>
          <a:xfrm>
            <a:off x="3257005" y="2908663"/>
            <a:ext cx="24993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0D80C917-58C6-41D3-B17D-5AB9BF976BD6}"/>
              </a:ext>
            </a:extLst>
          </p:cNvPr>
          <p:cNvSpPr txBox="1"/>
          <p:nvPr/>
        </p:nvSpPr>
        <p:spPr>
          <a:xfrm>
            <a:off x="190500" y="1491408"/>
            <a:ext cx="272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/>
              <a:t>Clic en Inicio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8391431-3A3A-4495-9B9C-3B3B2350B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51"/>
          <a:stretch/>
        </p:blipFill>
        <p:spPr>
          <a:xfrm>
            <a:off x="3195637" y="947737"/>
            <a:ext cx="8434388" cy="4529138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="" xmlns:a16="http://schemas.microsoft.com/office/drawing/2014/main" id="{E7B371A2-C4E0-456D-92D7-A9BDC729C1A0}"/>
              </a:ext>
            </a:extLst>
          </p:cNvPr>
          <p:cNvCxnSpPr>
            <a:cxnSpLocks/>
          </p:cNvCxnSpPr>
          <p:nvPr/>
        </p:nvCxnSpPr>
        <p:spPr>
          <a:xfrm>
            <a:off x="2600325" y="1827554"/>
            <a:ext cx="962025" cy="715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="" xmlns:a16="http://schemas.microsoft.com/office/drawing/2014/main" id="{2B08ECAC-64CC-4D1B-81BE-9029BD73A2E4}"/>
              </a:ext>
            </a:extLst>
          </p:cNvPr>
          <p:cNvCxnSpPr>
            <a:cxnSpLocks/>
          </p:cNvCxnSpPr>
          <p:nvPr/>
        </p:nvCxnSpPr>
        <p:spPr>
          <a:xfrm>
            <a:off x="2600325" y="2368108"/>
            <a:ext cx="10287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8B519E1D-31D4-4D12-9889-CFE9D4C7154F}"/>
              </a:ext>
            </a:extLst>
          </p:cNvPr>
          <p:cNvSpPr txBox="1"/>
          <p:nvPr/>
        </p:nvSpPr>
        <p:spPr>
          <a:xfrm>
            <a:off x="247651" y="2043858"/>
            <a:ext cx="2352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/>
              <a:t>Luego clic en página </a:t>
            </a:r>
          </a:p>
          <a:p>
            <a:r>
              <a:rPr lang="es-419" sz="2800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19152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t="7822" b="6844"/>
          <a:stretch/>
        </p:blipFill>
        <p:spPr>
          <a:xfrm>
            <a:off x="4340352" y="146304"/>
            <a:ext cx="7620000" cy="6286412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4193EF04-267A-48C8-9286-C01A20CC2111}"/>
              </a:ext>
            </a:extLst>
          </p:cNvPr>
          <p:cNvCxnSpPr>
            <a:cxnSpLocks/>
          </p:cNvCxnSpPr>
          <p:nvPr/>
        </p:nvCxnSpPr>
        <p:spPr>
          <a:xfrm>
            <a:off x="3718560" y="4572000"/>
            <a:ext cx="891540" cy="536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CFC1E66-2422-4F64-95D1-C84FFC6AE2EC}"/>
              </a:ext>
            </a:extLst>
          </p:cNvPr>
          <p:cNvSpPr txBox="1"/>
          <p:nvPr/>
        </p:nvSpPr>
        <p:spPr>
          <a:xfrm>
            <a:off x="331772" y="2635313"/>
            <a:ext cx="35696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/>
              <a:t>En la parte inferior de la página, aparece el título ACTUALIDAD</a:t>
            </a:r>
          </a:p>
          <a:p>
            <a:endParaRPr lang="es-419" sz="2000" b="1" dirty="0"/>
          </a:p>
          <a:p>
            <a:r>
              <a:rPr lang="es-419" sz="2000" b="1" dirty="0"/>
              <a:t>Y ahí estarán los informes académicos de cada uno de los periodos.</a:t>
            </a:r>
          </a:p>
          <a:p>
            <a:endParaRPr lang="es-419" sz="2000" b="1" dirty="0"/>
          </a:p>
          <a:p>
            <a:r>
              <a:rPr lang="es-419" sz="2000" b="1" dirty="0"/>
              <a:t>El informe estará en formato PDF y se puede descargar, visualizar e imprimir</a:t>
            </a:r>
          </a:p>
          <a:p>
            <a:endParaRPr lang="es-419" sz="200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38EBE45-A5DD-494F-9E43-1DB36CEFF73F}"/>
              </a:ext>
            </a:extLst>
          </p:cNvPr>
          <p:cNvSpPr/>
          <p:nvPr/>
        </p:nvSpPr>
        <p:spPr>
          <a:xfrm>
            <a:off x="6848475" y="1609725"/>
            <a:ext cx="17145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98EFEDA-4532-41C4-B298-9AEB91FB554A}"/>
              </a:ext>
            </a:extLst>
          </p:cNvPr>
          <p:cNvSpPr/>
          <p:nvPr/>
        </p:nvSpPr>
        <p:spPr>
          <a:xfrm>
            <a:off x="6505575" y="69532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26DA82DD-5A69-407A-8463-1F630BCF1580}"/>
              </a:ext>
            </a:extLst>
          </p:cNvPr>
          <p:cNvSpPr/>
          <p:nvPr/>
        </p:nvSpPr>
        <p:spPr>
          <a:xfrm>
            <a:off x="5010150" y="303847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A8D9898C-6034-478F-8376-7E1F87075F7A}"/>
              </a:ext>
            </a:extLst>
          </p:cNvPr>
          <p:cNvSpPr/>
          <p:nvPr/>
        </p:nvSpPr>
        <p:spPr>
          <a:xfrm>
            <a:off x="4610100" y="1562100"/>
            <a:ext cx="108585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="" xmlns:a16="http://schemas.microsoft.com/office/drawing/2014/main" id="{62540077-B4F9-4506-A082-00182847E3C3}"/>
              </a:ext>
            </a:extLst>
          </p:cNvPr>
          <p:cNvCxnSpPr>
            <a:cxnSpLocks/>
          </p:cNvCxnSpPr>
          <p:nvPr/>
        </p:nvCxnSpPr>
        <p:spPr>
          <a:xfrm>
            <a:off x="3351934" y="5681472"/>
            <a:ext cx="1258166" cy="256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26EABD89-8F88-4311-BA72-BC8DB7459708}"/>
              </a:ext>
            </a:extLst>
          </p:cNvPr>
          <p:cNvSpPr/>
          <p:nvPr/>
        </p:nvSpPr>
        <p:spPr>
          <a:xfrm>
            <a:off x="5991225" y="2076450"/>
            <a:ext cx="25908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3D46E07B-AA06-4F1F-8F95-061113791165}"/>
              </a:ext>
            </a:extLst>
          </p:cNvPr>
          <p:cNvSpPr/>
          <p:nvPr/>
        </p:nvSpPr>
        <p:spPr>
          <a:xfrm>
            <a:off x="6953250" y="2371724"/>
            <a:ext cx="93345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4193EF04-267A-48C8-9286-C01A20CC2111}"/>
              </a:ext>
            </a:extLst>
          </p:cNvPr>
          <p:cNvCxnSpPr>
            <a:cxnSpLocks/>
          </p:cNvCxnSpPr>
          <p:nvPr/>
        </p:nvCxnSpPr>
        <p:spPr>
          <a:xfrm>
            <a:off x="3272790" y="3353721"/>
            <a:ext cx="1337310" cy="11207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38EBE45-A5DD-494F-9E43-1DB36CEFF73F}"/>
              </a:ext>
            </a:extLst>
          </p:cNvPr>
          <p:cNvSpPr/>
          <p:nvPr/>
        </p:nvSpPr>
        <p:spPr>
          <a:xfrm>
            <a:off x="6848475" y="1609725"/>
            <a:ext cx="17145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98EFEDA-4532-41C4-B298-9AEB91FB554A}"/>
              </a:ext>
            </a:extLst>
          </p:cNvPr>
          <p:cNvSpPr/>
          <p:nvPr/>
        </p:nvSpPr>
        <p:spPr>
          <a:xfrm>
            <a:off x="6505575" y="69532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088FA605-350F-4B9B-9E25-45322434DECE}"/>
              </a:ext>
            </a:extLst>
          </p:cNvPr>
          <p:cNvSpPr/>
          <p:nvPr/>
        </p:nvSpPr>
        <p:spPr>
          <a:xfrm>
            <a:off x="960062" y="653926"/>
            <a:ext cx="10022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200" u="sng" dirty="0"/>
              <a:t>Si tienes problemas de acceso para revisar las notas debes escribir un correo electrónico a:</a:t>
            </a:r>
          </a:p>
          <a:p>
            <a:pPr algn="ctr"/>
            <a:endParaRPr lang="es-419" sz="3200" u="sng" dirty="0"/>
          </a:p>
          <a:p>
            <a:pPr algn="ctr"/>
            <a:r>
              <a:rPr lang="es-419" sz="3200" u="sng" dirty="0" smtClean="0">
                <a:hlinkClick r:id="rId2"/>
              </a:rPr>
              <a:t>iegabrielechavarriacaldas@Hotmail.com</a:t>
            </a:r>
            <a:r>
              <a:rPr lang="es-419" sz="3200" u="sng" dirty="0" smtClean="0"/>
              <a:t> </a:t>
            </a:r>
            <a:endParaRPr lang="es-419" sz="3200" dirty="0"/>
          </a:p>
          <a:p>
            <a:pPr algn="ctr"/>
            <a:endParaRPr lang="es-419" sz="3200" dirty="0"/>
          </a:p>
          <a:p>
            <a:pPr algn="just"/>
            <a:r>
              <a:rPr lang="es-419" sz="2200" dirty="0"/>
              <a:t>Para atender la solicitud, el correo electrónico debe tener datos completos del </a:t>
            </a:r>
            <a:r>
              <a:rPr lang="es-419" sz="2200" dirty="0" smtClean="0"/>
              <a:t>ESTUDIANTE, </a:t>
            </a:r>
            <a:r>
              <a:rPr lang="es-419" sz="2200" dirty="0"/>
              <a:t>número de la cédula de ciudadanía, nombre completo del estudiante y grado al que pertenece. </a:t>
            </a:r>
          </a:p>
          <a:p>
            <a:endParaRPr lang="es-419" sz="2200" dirty="0"/>
          </a:p>
          <a:p>
            <a:pPr algn="just"/>
            <a:r>
              <a:rPr lang="es-419" sz="2200" dirty="0"/>
              <a:t>Con esta </a:t>
            </a:r>
            <a:r>
              <a:rPr lang="es-419" sz="2200"/>
              <a:t>información </a:t>
            </a:r>
            <a:r>
              <a:rPr lang="es-419" sz="2200" smtClean="0"/>
              <a:t>la secretaria </a:t>
            </a:r>
            <a:r>
              <a:rPr lang="es-419" sz="2200" dirty="0"/>
              <a:t>de la institución verificarán los datos de ingreso y le darán respuesta a su solicitud.</a:t>
            </a:r>
          </a:p>
          <a:p>
            <a:pPr algn="ctr"/>
            <a:endParaRPr lang="es-419" sz="3200" u="sng" dirty="0"/>
          </a:p>
        </p:txBody>
      </p:sp>
    </p:spTree>
    <p:extLst>
      <p:ext uri="{BB962C8B-B14F-4D97-AF65-F5344CB8AC3E}">
        <p14:creationId xmlns:p14="http://schemas.microsoft.com/office/powerpoint/2010/main" val="3498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253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Edison Darío Vasco Agudelo</dc:creator>
  <cp:lastModifiedBy>Jaider</cp:lastModifiedBy>
  <cp:revision>37</cp:revision>
  <dcterms:created xsi:type="dcterms:W3CDTF">2020-05-05T17:02:08Z</dcterms:created>
  <dcterms:modified xsi:type="dcterms:W3CDTF">2020-07-14T16:19:30Z</dcterms:modified>
</cp:coreProperties>
</file>